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7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57" r:id="rId5"/>
    <p:sldId id="272" r:id="rId6"/>
    <p:sldId id="258" r:id="rId7"/>
    <p:sldId id="279" r:id="rId8"/>
    <p:sldId id="271" r:id="rId9"/>
    <p:sldId id="269" r:id="rId10"/>
    <p:sldId id="268" r:id="rId11"/>
    <p:sldId id="282" r:id="rId12"/>
    <p:sldId id="285" r:id="rId13"/>
    <p:sldId id="288" r:id="rId14"/>
    <p:sldId id="289" r:id="rId15"/>
    <p:sldId id="294" r:id="rId16"/>
    <p:sldId id="292" r:id="rId17"/>
    <p:sldId id="293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wmf"/><Relationship Id="rId2" Type="http://schemas.openxmlformats.org/officeDocument/2006/relationships/oleObject" Target="../embeddings/oleObject6.bin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tags" Target="../tags/tag10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7.bin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webp"/><Relationship Id="rId3" Type="http://schemas.openxmlformats.org/officeDocument/2006/relationships/tags" Target="../tags/tag12.xml"/><Relationship Id="rId2" Type="http://schemas.openxmlformats.org/officeDocument/2006/relationships/image" Target="../media/image16.png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tags" Target="../tags/tag13.xml"/><Relationship Id="rId1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tags" Target="../tags/tag3.xml"/><Relationship Id="rId3" Type="http://schemas.openxmlformats.org/officeDocument/2006/relationships/image" Target="../media/image5.wmf"/><Relationship Id="rId2" Type="http://schemas.openxmlformats.org/officeDocument/2006/relationships/oleObject" Target="../embeddings/oleObject3.bin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tags" Target="../tags/tag5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5.bin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7.xml"/><Relationship Id="rId2" Type="http://schemas.openxmlformats.org/officeDocument/2006/relationships/image" Target="../media/image9.jpeg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2829560"/>
            <a:ext cx="121926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Magistrale Wewnętrzne w PC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804525" y="6489700"/>
            <a:ext cx="224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l-PL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Jakub Wójcik</a:t>
            </a:r>
            <a:endParaRPr lang="pl-PL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-635" y="0"/>
            <a:ext cx="121926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EISA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-94615" y="35344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6001385" y="38569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pic>
        <p:nvPicPr>
          <p:cNvPr id="8" name="Obraz 7"/>
          <p:cNvPicPr/>
          <p:nvPr/>
        </p:nvPicPr>
        <p:blipFill>
          <a:blip r:embed="rId1"/>
        </p:blipFill>
        <p:spPr>
          <a:xfrm>
            <a:off x="1656080" y="1377633"/>
            <a:ext cx="1905000" cy="1743075"/>
          </a:xfrm>
          <a:prstGeom prst="rect">
            <a:avLst/>
          </a:prstGeom>
        </p:spPr>
      </p:pic>
      <p:pic>
        <p:nvPicPr>
          <p:cNvPr id="9" name="Obraz 8"/>
          <p:cNvPicPr/>
          <p:nvPr/>
        </p:nvPicPr>
        <p:blipFill>
          <a:blip r:embed="rId2"/>
        </p:blipFill>
        <p:spPr>
          <a:xfrm>
            <a:off x="7971742" y="0"/>
            <a:ext cx="422030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AGP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7519670" y="882650"/>
            <a:ext cx="4566285" cy="3141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pl-PL" altLang="en-US"/>
          </a:p>
        </p:txBody>
      </p:sp>
      <p:graphicFrame>
        <p:nvGraphicFramePr>
          <p:cNvPr id="7" name="Obiekt 6"/>
          <p:cNvGraphicFramePr/>
          <p:nvPr>
            <p:custDataLst>
              <p:tags r:id="rId1"/>
            </p:custDataLst>
          </p:nvPr>
        </p:nvGraphicFramePr>
        <p:xfrm>
          <a:off x="393065" y="1015365"/>
          <a:ext cx="6586855" cy="159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6581775" imgH="1590675" progId="Paint.Picture">
                  <p:embed/>
                </p:oleObj>
              </mc:Choice>
              <mc:Fallback>
                <p:oleObj name="" r:id="rId2" imgW="6581775" imgH="1590675" progId="Paint.Picture">
                  <p:embed/>
                  <p:pic>
                    <p:nvPicPr>
                      <p:cNvPr id="0" name="Obraz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3065" y="1015365"/>
                        <a:ext cx="6586855" cy="1591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-635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5942330" y="975360"/>
            <a:ext cx="6249035" cy="2305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pl-PL" altLang="en-US"/>
          </a:p>
        </p:txBody>
      </p:sp>
      <p:graphicFrame>
        <p:nvGraphicFramePr>
          <p:cNvPr id="7" name="Obiekt 6"/>
          <p:cNvGraphicFramePr/>
          <p:nvPr>
            <p:custDataLst>
              <p:tags r:id="rId1"/>
            </p:custDataLst>
          </p:nvPr>
        </p:nvGraphicFramePr>
        <p:xfrm>
          <a:off x="0" y="1230630"/>
          <a:ext cx="6539230" cy="204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6534150" imgH="2047875" progId="Paint.Picture">
                  <p:embed/>
                </p:oleObj>
              </mc:Choice>
              <mc:Fallback>
                <p:oleObj name="" r:id="rId2" imgW="6534150" imgH="2047875" progId="Paint.Picture">
                  <p:embed/>
                  <p:pic>
                    <p:nvPicPr>
                      <p:cNvPr id="0" name="Obraz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230630"/>
                        <a:ext cx="6539230" cy="2049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iekt 2"/>
          <p:cNvGraphicFramePr/>
          <p:nvPr>
            <p:custDataLst>
              <p:tags r:id="rId4"/>
            </p:custDataLst>
          </p:nvPr>
        </p:nvGraphicFramePr>
        <p:xfrm>
          <a:off x="6649720" y="1198880"/>
          <a:ext cx="4974590" cy="4057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6191250" imgH="4905375" progId="Paint.Picture">
                  <p:embed/>
                </p:oleObj>
              </mc:Choice>
              <mc:Fallback>
                <p:oleObj name="" r:id="rId5" imgW="6191250" imgH="4905375" progId="Paint.Picture">
                  <p:embed/>
                  <p:pic>
                    <p:nvPicPr>
                      <p:cNvPr id="0" name="Obraz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9720" y="1198880"/>
                        <a:ext cx="4974590" cy="4057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PCI-X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66040" y="944245"/>
            <a:ext cx="65424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/>
          </a:p>
        </p:txBody>
      </p:sp>
      <p:sp>
        <p:nvSpPr>
          <p:cNvPr id="4" name="Pole tekstowe 3"/>
          <p:cNvSpPr txBox="1"/>
          <p:nvPr/>
        </p:nvSpPr>
        <p:spPr>
          <a:xfrm>
            <a:off x="7804785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pl-PL" altLang="en-US"/>
          </a:p>
        </p:txBody>
      </p:sp>
      <p:sp>
        <p:nvSpPr>
          <p:cNvPr id="5" name="Pole tekstowe 4"/>
          <p:cNvSpPr txBox="1"/>
          <p:nvPr/>
        </p:nvSpPr>
        <p:spPr>
          <a:xfrm>
            <a:off x="0" y="39166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6096000" y="38468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0" y="0"/>
            <a:ext cx="121926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VESA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6096000" y="1198880"/>
            <a:ext cx="6096000" cy="2700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br>
              <a:rPr lang="pl-PL" altLang="en-US"/>
            </a:br>
            <a:endParaRPr lang="pl-PL" altLang="en-US"/>
          </a:p>
        </p:txBody>
      </p:sp>
      <p:pic>
        <p:nvPicPr>
          <p:cNvPr id="7" name="Obraz 6"/>
          <p:cNvPicPr/>
          <p:nvPr>
            <p:custDataLst>
              <p:tags r:id="rId1"/>
            </p:custDataLst>
          </p:nvPr>
        </p:nvPicPr>
        <p:blipFill>
          <a:blip r:embed="rId2"/>
        </p:blipFill>
        <p:spPr>
          <a:xfrm>
            <a:off x="226559" y="0"/>
            <a:ext cx="3426733" cy="6858000"/>
          </a:xfrm>
          <a:prstGeom prst="rect">
            <a:avLst/>
          </a:prstGeom>
        </p:spPr>
      </p:pic>
      <p:pic>
        <p:nvPicPr>
          <p:cNvPr id="8" name="Obraz 7"/>
          <p:cNvPicPr/>
          <p:nvPr>
            <p:custDataLst>
              <p:tags r:id="rId3"/>
            </p:custDataLst>
          </p:nvPr>
        </p:nvPicPr>
        <p:blipFill>
          <a:blip r:embed="rId4"/>
        </p:blipFill>
        <p:spPr>
          <a:xfrm>
            <a:off x="4880610" y="1326515"/>
            <a:ext cx="4900930" cy="30873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0" y="0"/>
            <a:ext cx="121913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SMB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86995" y="866775"/>
            <a:ext cx="491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pl-PL" altLang="en-US"/>
          </a:p>
        </p:txBody>
      </p:sp>
      <p:sp>
        <p:nvSpPr>
          <p:cNvPr id="4" name="Pole tekstowe 3"/>
          <p:cNvSpPr txBox="1"/>
          <p:nvPr/>
        </p:nvSpPr>
        <p:spPr>
          <a:xfrm>
            <a:off x="5773420" y="977900"/>
            <a:ext cx="6029960" cy="239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pl-PL" altLang="en-US"/>
          </a:p>
        </p:txBody>
      </p:sp>
      <p:sp>
        <p:nvSpPr>
          <p:cNvPr id="5" name="Pole tekstowe 4"/>
          <p:cNvSpPr txBox="1"/>
          <p:nvPr/>
        </p:nvSpPr>
        <p:spPr>
          <a:xfrm>
            <a:off x="0" y="40049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5773420" y="38735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Obraz 2"/>
          <p:cNvPicPr/>
          <p:nvPr/>
        </p:nvPicPr>
        <p:blipFill>
          <a:blip r:embed="rId1"/>
        </p:blipFill>
        <p:spPr>
          <a:xfrm>
            <a:off x="6741795" y="1001395"/>
            <a:ext cx="5090160" cy="4669790"/>
          </a:xfrm>
          <a:prstGeom prst="rect">
            <a:avLst/>
          </a:prstGeom>
        </p:spPr>
      </p:pic>
      <p:sp>
        <p:nvSpPr>
          <p:cNvPr id="2" name="Prostokąt 1"/>
          <p:cNvSpPr/>
          <p:nvPr/>
        </p:nvSpPr>
        <p:spPr>
          <a:xfrm>
            <a:off x="0" y="0"/>
            <a:ext cx="121926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LPC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Obraz 6"/>
          <p:cNvPicPr/>
          <p:nvPr>
            <p:custDataLst>
              <p:tags r:id="rId2"/>
            </p:custDataLst>
          </p:nvPr>
        </p:nvPicPr>
        <p:blipFill>
          <a:blip r:embed="rId3"/>
        </p:blipFill>
        <p:spPr>
          <a:xfrm>
            <a:off x="1170305" y="1744663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I2C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52070" y="831850"/>
            <a:ext cx="6096000" cy="29032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pl-PL" altLang="en-US"/>
          </a:p>
        </p:txBody>
      </p:sp>
      <p:sp>
        <p:nvSpPr>
          <p:cNvPr id="6" name="Pole tekstowe 5"/>
          <p:cNvSpPr txBox="1"/>
          <p:nvPr/>
        </p:nvSpPr>
        <p:spPr>
          <a:xfrm>
            <a:off x="6096000" y="40214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Magistrala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3314700" y="2186305"/>
            <a:ext cx="4665345" cy="2359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pl-PL" altLang="en-US"/>
              <a:t>Magistrala jest to kluczowy system komunikacyjny, który umożliwia przesyłanie danych między różnymi komponentami systemu komputerowego. Jest to kluczowy element architektury komputerowej, który umożliwia współdziałanie procesora, pamięci oraz innych urządzeń peryferyjnych.</a:t>
            </a:r>
            <a:endParaRPr lang="pl-PL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rostokąt 4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Podział Magistral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9525" y="1198880"/>
            <a:ext cx="1219136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Magistrala</a:t>
            </a:r>
            <a:endParaRPr lang="pl-PL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0" y="1967230"/>
            <a:ext cx="1219009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Wewnętrzne					Zewnętrzne</a:t>
            </a:r>
            <a:endParaRPr lang="pl-PL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-1905" y="2550795"/>
            <a:ext cx="12192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371600" lvl="3" indent="457200"/>
            <a:r>
              <a:rPr lang="pl-PL" altLang="en-US"/>
              <a:t>- Szeregowe						- Szeregowe</a:t>
            </a:r>
            <a:br>
              <a:rPr lang="pl-PL" altLang="en-US"/>
            </a:br>
            <a:r>
              <a:rPr lang="pl-PL" altLang="en-US"/>
              <a:t>	- Równoległe						- Równoległe</a:t>
            </a:r>
            <a:br>
              <a:rPr lang="pl-PL" altLang="en-US"/>
            </a:br>
            <a:r>
              <a:rPr lang="pl-PL" altLang="en-US"/>
              <a:t>								- Bezprzewodowe</a:t>
            </a:r>
            <a:br>
              <a:rPr lang="pl-PL" altLang="en-US"/>
            </a:br>
            <a:r>
              <a:rPr lang="pl-PL" altLang="en-US"/>
              <a:t>								- Analogowe</a:t>
            </a:r>
            <a:endParaRPr lang="pl-PL" altLang="en-US"/>
          </a:p>
        </p:txBody>
      </p:sp>
      <p:sp>
        <p:nvSpPr>
          <p:cNvPr id="2" name="Pole tekstowe 1"/>
          <p:cNvSpPr txBox="1"/>
          <p:nvPr/>
        </p:nvSpPr>
        <p:spPr>
          <a:xfrm>
            <a:off x="386715" y="4022725"/>
            <a:ext cx="47428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l-PL" altLang="en-US"/>
              <a:t>Umożliwiają wymianę danych pomiędzy</a:t>
            </a:r>
            <a:endParaRPr lang="pl-PL" altLang="en-US"/>
          </a:p>
          <a:p>
            <a:r>
              <a:rPr lang="pl-PL" altLang="en-US"/>
              <a:t>komponentami znajdującymi się wewnątrz</a:t>
            </a:r>
            <a:endParaRPr lang="pl-PL" altLang="en-US"/>
          </a:p>
          <a:p>
            <a:r>
              <a:rPr lang="pl-PL" altLang="en-US"/>
              <a:t>komputera. Dotyczą więc m.in. połączeń</a:t>
            </a:r>
            <a:endParaRPr lang="pl-PL" altLang="en-US"/>
          </a:p>
          <a:p>
            <a:r>
              <a:rPr lang="pl-PL" altLang="en-US"/>
              <a:t>pomiędzy płytą główną, procesorem, pamięcią</a:t>
            </a:r>
            <a:endParaRPr lang="pl-PL" altLang="en-US"/>
          </a:p>
        </p:txBody>
      </p:sp>
      <p:sp>
        <p:nvSpPr>
          <p:cNvPr id="3" name="Pole tekstowe 2"/>
          <p:cNvSpPr txBox="1"/>
          <p:nvPr/>
        </p:nvSpPr>
        <p:spPr>
          <a:xfrm>
            <a:off x="6482715" y="4022725"/>
            <a:ext cx="48691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l-PL" altLang="en-US"/>
              <a:t>Zapewniają transfer danych pomiędzy</a:t>
            </a:r>
            <a:endParaRPr lang="pl-PL" altLang="en-US"/>
          </a:p>
          <a:p>
            <a:r>
              <a:rPr lang="pl-PL" altLang="en-US"/>
              <a:t>komputerem a urządzeniami peryferyjnymi,</a:t>
            </a:r>
            <a:endParaRPr lang="pl-PL" altLang="en-US"/>
          </a:p>
          <a:p>
            <a:r>
              <a:rPr lang="pl-PL" altLang="en-US"/>
              <a:t>np. monitorem, klawiaturą myszą, pamięcią</a:t>
            </a:r>
            <a:endParaRPr lang="pl-PL" altLang="en-US"/>
          </a:p>
          <a:p>
            <a:r>
              <a:rPr lang="pl-PL" altLang="en-US"/>
              <a:t>przenośną. Charakteryzują się mniejszą szybkością</a:t>
            </a:r>
            <a:endParaRPr lang="pl-PL" altLang="en-US"/>
          </a:p>
          <a:p>
            <a:r>
              <a:rPr lang="pl-PL" altLang="en-US"/>
              <a:t>niż magistrale wewnętrzne</a:t>
            </a:r>
            <a:endParaRPr lang="pl-PL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rostokąt 1"/>
          <p:cNvSpPr/>
          <p:nvPr/>
        </p:nvSpPr>
        <p:spPr>
          <a:xfrm>
            <a:off x="0" y="0"/>
            <a:ext cx="1219263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Magistrale Wewnętrzne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103314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pl-PL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Szeregowe</a:t>
            </a:r>
            <a:endParaRPr lang="pl-PL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6096000" y="103314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pl-PL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Równoległe</a:t>
            </a:r>
            <a:endParaRPr lang="pl-PL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0" y="1799590"/>
            <a:ext cx="6096635" cy="5118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l-PL" altLang="en-US">
                <a:sym typeface="+mn-ea"/>
              </a:rPr>
              <a:t>Serial ATA </a:t>
            </a:r>
            <a:br>
              <a:rPr lang="pl-PL" altLang="en-US">
                <a:sym typeface="+mn-ea"/>
              </a:rPr>
            </a:br>
            <a:r>
              <a:rPr lang="pl-PL" altLang="en-US">
                <a:sym typeface="+mn-ea"/>
              </a:rPr>
              <a:t>PCI Express</a:t>
            </a:r>
            <a:endParaRPr lang="pl-PL" altLang="en-US"/>
          </a:p>
          <a:p>
            <a:endParaRPr lang="pl-PL" altLang="en-US">
              <a:sym typeface="+mn-ea"/>
            </a:endParaRPr>
          </a:p>
          <a:p>
            <a:r>
              <a:rPr lang="pl-PL" altLang="en-US">
                <a:sym typeface="+mn-ea"/>
              </a:rPr>
              <a:t> </a:t>
            </a:r>
            <a:endParaRPr lang="pl-PL" altLang="en-US">
              <a:sym typeface="+mn-ea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6096635" y="1739900"/>
            <a:ext cx="6096000" cy="5118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l-PL" altLang="en-US">
                <a:sym typeface="+mn-ea"/>
              </a:rPr>
              <a:t>Parallel ATA</a:t>
            </a:r>
            <a:br>
              <a:rPr lang="pl-PL" altLang="en-US">
                <a:sym typeface="+mn-ea"/>
              </a:rPr>
            </a:br>
            <a:r>
              <a:rPr lang="pl-PL" altLang="en-US">
                <a:sym typeface="+mn-ea"/>
              </a:rPr>
              <a:t>ISA</a:t>
            </a:r>
            <a:br>
              <a:rPr lang="pl-PL" altLang="en-US">
                <a:sym typeface="+mn-ea"/>
              </a:rPr>
            </a:br>
            <a:r>
              <a:rPr lang="pl-PL" altLang="en-US">
                <a:sym typeface="+mn-ea"/>
              </a:rPr>
              <a:t>AGP </a:t>
            </a:r>
            <a:endParaRPr lang="pl-PL" altLang="en-US"/>
          </a:p>
          <a:p>
            <a:r>
              <a:rPr lang="pl-PL" altLang="en-US">
                <a:sym typeface="+mn-ea"/>
              </a:rPr>
              <a:t>PCI</a:t>
            </a:r>
            <a:br>
              <a:rPr lang="pl-PL" altLang="en-US">
                <a:sym typeface="+mn-ea"/>
              </a:rPr>
            </a:br>
            <a:r>
              <a:rPr lang="pl-PL" altLang="en-US">
                <a:sym typeface="+mn-ea"/>
              </a:rPr>
              <a:t>PCI-X</a:t>
            </a:r>
            <a:endParaRPr lang="pl-PL" altLang="en-US">
              <a:sym typeface="+mn-ea"/>
            </a:endParaRPr>
          </a:p>
          <a:p>
            <a:r>
              <a:rPr lang="pl-PL" altLang="en-US">
                <a:sym typeface="+mn-ea"/>
              </a:rPr>
              <a:t>SCSI</a:t>
            </a:r>
            <a:br>
              <a:rPr lang="pl-PL" altLang="en-US">
                <a:sym typeface="+mn-ea"/>
              </a:rPr>
            </a:br>
            <a:r>
              <a:rPr lang="pl-PL" altLang="en-US">
                <a:sym typeface="+mn-ea"/>
              </a:rPr>
              <a:t>Local Bus</a:t>
            </a:r>
            <a:endParaRPr lang="pl-PL" altLang="en-US"/>
          </a:p>
          <a:p>
            <a:endParaRPr lang="pl-PL" altLang="en-US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Pole tekstowe 4"/>
          <p:cNvSpPr txBox="1"/>
          <p:nvPr/>
        </p:nvSpPr>
        <p:spPr>
          <a:xfrm>
            <a:off x="0" y="0"/>
            <a:ext cx="12192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Czym się różnią? 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0" y="1198880"/>
            <a:ext cx="1219263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indent="457200" algn="ctr"/>
            <a:r>
              <a:rPr lang="pl-PL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Szeregowe					Równoległe</a:t>
            </a:r>
            <a:endParaRPr lang="pl-PL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8" name="Obiekt 17"/>
          <p:cNvGraphicFramePr/>
          <p:nvPr/>
        </p:nvGraphicFramePr>
        <p:xfrm>
          <a:off x="1370965" y="2109470"/>
          <a:ext cx="3784600" cy="1945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" imgW="3781425" imgH="1943100" progId="Paint.Picture">
                  <p:embed/>
                </p:oleObj>
              </mc:Choice>
              <mc:Fallback>
                <p:oleObj name="" r:id="rId1" imgW="3781425" imgH="1943100" progId="Paint.Picture">
                  <p:embed/>
                  <p:pic>
                    <p:nvPicPr>
                      <p:cNvPr id="0" name="Obraz 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0965" y="2109470"/>
                        <a:ext cx="3784600" cy="1945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iekt 19"/>
          <p:cNvGraphicFramePr/>
          <p:nvPr/>
        </p:nvGraphicFramePr>
        <p:xfrm>
          <a:off x="7398385" y="2109470"/>
          <a:ext cx="3841750" cy="198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3838575" imgH="1981200" progId="Paint.Picture">
                  <p:embed/>
                </p:oleObj>
              </mc:Choice>
              <mc:Fallback>
                <p:oleObj name="" r:id="rId3" imgW="3838575" imgH="1981200" progId="Paint.Picture">
                  <p:embed/>
                  <p:pic>
                    <p:nvPicPr>
                      <p:cNvPr id="0" name="Obraz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8385" y="2109470"/>
                        <a:ext cx="3841750" cy="1982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ole tekstowe 1"/>
          <p:cNvSpPr txBox="1"/>
          <p:nvPr/>
        </p:nvSpPr>
        <p:spPr>
          <a:xfrm>
            <a:off x="7092950" y="4541520"/>
            <a:ext cx="4452620" cy="572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pl-PL" altLang="en-US"/>
              <a:t>Dane przesyłane są jednocześnie za pomocą</a:t>
            </a:r>
            <a:endParaRPr lang="pl-PL" altLang="en-US"/>
          </a:p>
          <a:p>
            <a:r>
              <a:rPr lang="pl-PL" altLang="en-US"/>
              <a:t>wielu kanałów transmisyjnych.</a:t>
            </a:r>
            <a:endParaRPr lang="pl-PL" altLang="en-US"/>
          </a:p>
        </p:txBody>
      </p:sp>
      <p:sp>
        <p:nvSpPr>
          <p:cNvPr id="3" name="Pole tekstowe 2"/>
          <p:cNvSpPr txBox="1"/>
          <p:nvPr/>
        </p:nvSpPr>
        <p:spPr>
          <a:xfrm>
            <a:off x="1037590" y="4541520"/>
            <a:ext cx="4451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l-PL" altLang="en-US"/>
              <a:t>Dane przesyłane są sekwencyjnie, bit po bicie,</a:t>
            </a:r>
            <a:endParaRPr lang="pl-PL" altLang="en-US"/>
          </a:p>
          <a:p>
            <a:r>
              <a:rPr lang="pl-PL" altLang="en-US"/>
              <a:t>za pomocą jednego kanału transmisyjnego</a:t>
            </a:r>
            <a:endParaRPr lang="pl-PL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Prostokąt 5"/>
          <p:cNvSpPr/>
          <p:nvPr/>
        </p:nvSpPr>
        <p:spPr>
          <a:xfrm>
            <a:off x="635" y="0"/>
            <a:ext cx="1219073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Serial ATA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Obraz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7180" y="2035810"/>
            <a:ext cx="1823720" cy="203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/>
          <p:cNvPicPr/>
          <p:nvPr/>
        </p:nvPicPr>
        <p:blipFill>
          <a:blip r:embed="rId3"/>
        </p:blipFill>
        <p:spPr>
          <a:xfrm>
            <a:off x="4903470" y="1964055"/>
            <a:ext cx="619125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Prostokąt 3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Obiekt 7"/>
          <p:cNvGraphicFramePr/>
          <p:nvPr>
            <p:custDataLst>
              <p:tags r:id="rId1"/>
            </p:custDataLst>
          </p:nvPr>
        </p:nvGraphicFramePr>
        <p:xfrm>
          <a:off x="0" y="4141470"/>
          <a:ext cx="7371715" cy="168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9419590" imgH="5305425" progId="Paint.Picture">
                  <p:embed/>
                </p:oleObj>
              </mc:Choice>
              <mc:Fallback>
                <p:oleObj name="" r:id="rId2" imgW="9419590" imgH="5305425" progId="Paint.Picture">
                  <p:embed/>
                  <p:pic>
                    <p:nvPicPr>
                      <p:cNvPr id="0" name="Obraz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4141470"/>
                        <a:ext cx="7371715" cy="168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iekt -2147482616"/>
          <p:cNvGraphicFramePr/>
          <p:nvPr>
            <p:custDataLst>
              <p:tags r:id="rId4"/>
            </p:custDataLst>
          </p:nvPr>
        </p:nvGraphicFramePr>
        <p:xfrm>
          <a:off x="628650" y="1141413"/>
          <a:ext cx="5748020" cy="285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5743575" imgH="2847975" progId="Paint.Picture">
                  <p:embed/>
                </p:oleObj>
              </mc:Choice>
              <mc:Fallback>
                <p:oleObj name="" r:id="rId5" imgW="5743575" imgH="2847975" progId="Paint.Picture">
                  <p:embed/>
                  <p:pic>
                    <p:nvPicPr>
                      <p:cNvPr id="0" name="Obraz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8650" y="1141413"/>
                        <a:ext cx="5748020" cy="28505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Prostokąt 6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pl-PL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Parallel ATA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209550" y="1122045"/>
            <a:ext cx="6243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/>
          </a:p>
        </p:txBody>
      </p:sp>
      <p:sp>
        <p:nvSpPr>
          <p:cNvPr id="9" name="Pole tekstowe 8"/>
          <p:cNvSpPr txBox="1"/>
          <p:nvPr/>
        </p:nvSpPr>
        <p:spPr>
          <a:xfrm>
            <a:off x="6383655" y="13208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/>
          </a:p>
        </p:txBody>
      </p:sp>
      <p:sp>
        <p:nvSpPr>
          <p:cNvPr id="10" name="Pole tekstowe 9"/>
          <p:cNvSpPr txBox="1"/>
          <p:nvPr/>
        </p:nvSpPr>
        <p:spPr>
          <a:xfrm>
            <a:off x="0" y="36131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sp>
        <p:nvSpPr>
          <p:cNvPr id="11" name="Pole tekstowe 10"/>
          <p:cNvSpPr txBox="1"/>
          <p:nvPr/>
        </p:nvSpPr>
        <p:spPr>
          <a:xfrm>
            <a:off x="6096000" y="36131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pl-PL" altLang="en-US">
              <a:sym typeface="+mn-ea"/>
            </a:endParaRPr>
          </a:p>
        </p:txBody>
      </p:sp>
      <p:graphicFrame>
        <p:nvGraphicFramePr>
          <p:cNvPr id="5" name="Obiekt 4"/>
          <p:cNvGraphicFramePr/>
          <p:nvPr>
            <p:custDataLst>
              <p:tags r:id="rId1"/>
            </p:custDataLst>
          </p:nvPr>
        </p:nvGraphicFramePr>
        <p:xfrm>
          <a:off x="996315" y="1984375"/>
          <a:ext cx="2627630" cy="229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1809750" imgH="1590675" progId="Paint.Picture">
                  <p:embed/>
                </p:oleObj>
              </mc:Choice>
              <mc:Fallback>
                <p:oleObj name="" r:id="rId2" imgW="1809750" imgH="1590675" progId="Paint.Picture">
                  <p:embed/>
                  <p:pic>
                    <p:nvPicPr>
                      <p:cNvPr id="0" name="Obraz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6315" y="1984375"/>
                        <a:ext cx="2627630" cy="2294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Obraz 1"/>
          <p:cNvPicPr/>
          <p:nvPr>
            <p:custDataLst>
              <p:tags r:id="rId4"/>
            </p:custDataLst>
          </p:nvPr>
        </p:nvPicPr>
        <p:blipFill>
          <a:blip r:embed="rId5"/>
        </p:blipFill>
        <p:spPr>
          <a:xfrm>
            <a:off x="6590983" y="1320483"/>
            <a:ext cx="3552825" cy="461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Prostokąt 3"/>
          <p:cNvSpPr/>
          <p:nvPr/>
        </p:nvSpPr>
        <p:spPr>
          <a:xfrm>
            <a:off x="0" y="0"/>
            <a:ext cx="1219136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pl-PL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ISA</a:t>
            </a:r>
            <a:endParaRPr lang="pl-PL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0" y="96964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br>
              <a:rPr lang="pl-PL" altLang="en-US"/>
            </a:br>
            <a:endParaRPr lang="pl-PL" altLang="en-US">
              <a:sym typeface="+mn-ea"/>
            </a:endParaRPr>
          </a:p>
        </p:txBody>
      </p:sp>
      <p:pic>
        <p:nvPicPr>
          <p:cNvPr id="2" name="Obraz 1"/>
          <p:cNvPicPr/>
          <p:nvPr>
            <p:custDataLst>
              <p:tags r:id="rId1"/>
            </p:custDataLst>
          </p:nvPr>
        </p:nvPicPr>
        <p:blipFill>
          <a:blip r:embed="rId2"/>
        </p:blipFill>
        <p:spPr>
          <a:xfrm>
            <a:off x="216535" y="663575"/>
            <a:ext cx="4591050" cy="857250"/>
          </a:xfrm>
          <a:prstGeom prst="rect">
            <a:avLst/>
          </a:prstGeom>
        </p:spPr>
      </p:pic>
      <p:pic>
        <p:nvPicPr>
          <p:cNvPr id="6" name="Obraz 5"/>
          <p:cNvPicPr/>
          <p:nvPr>
            <p:custDataLst>
              <p:tags r:id="rId3"/>
            </p:custDataLst>
          </p:nvPr>
        </p:nvPicPr>
        <p:blipFill>
          <a:blip r:embed="rId4"/>
        </p:blipFill>
        <p:spPr>
          <a:xfrm>
            <a:off x="8032155" y="0"/>
            <a:ext cx="432808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</Words>
  <Application>WPS Presentation</Application>
  <PresentationFormat>Widescreen</PresentationFormat>
  <Paragraphs>80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Jakub Wójcik</cp:lastModifiedBy>
  <cp:revision>11</cp:revision>
  <dcterms:created xsi:type="dcterms:W3CDTF">2024-06-05T07:58:00Z</dcterms:created>
  <dcterms:modified xsi:type="dcterms:W3CDTF">2024-06-12T22:18:26Z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8AD53FC837AE46008E4BA246E06419AA_11</vt:lpwstr>
  </property>
  <property fmtid="{D5CDD505-2E9C-101B-9397-08002B2CF9AE}" pid="3" name="KSOProductBuildVer">
    <vt:lpwstr>1045-12.2.0.17119</vt:lpwstr>
  </property>
</Properties>
</file>